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60" r:id="rId6"/>
    <p:sldId id="259" r:id="rId7"/>
    <p:sldId id="270" r:id="rId8"/>
    <p:sldId id="262" r:id="rId9"/>
    <p:sldId id="263" r:id="rId10"/>
    <p:sldId id="261" r:id="rId11"/>
    <p:sldId id="266" r:id="rId12"/>
    <p:sldId id="267" r:id="rId13"/>
    <p:sldId id="271" r:id="rId14"/>
    <p:sldId id="264" r:id="rId15"/>
    <p:sldId id="265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 snapToGrid="0">
      <p:cViewPr varScale="1">
        <p:scale>
          <a:sx n="65" d="100"/>
          <a:sy n="65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C0DA1-6BB0-44B0-B67A-E8002B71300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2576F-99AB-4FC2-B774-04B975EE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1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will try to elicit the answer from the</a:t>
            </a:r>
            <a:r>
              <a:rPr lang="en-US" sz="1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SS.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they fail ,Teacher will give feedback</a:t>
            </a:r>
            <a:r>
              <a:rPr lang="en-US" sz="1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clicking 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2576F-99AB-4FC2-B774-04B975EE5C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8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are requested to use this slide only for those who don’t have text with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2576F-99AB-4FC2-B774-04B975EE5C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will try to elicit the answer from the</a:t>
            </a: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SS.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they fail ,Teacher will give feedback</a:t>
            </a: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clicking 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2576F-99AB-4FC2-B774-04B975EE5C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1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will try to elicit the answer from the</a:t>
            </a: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SS.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they fail ,Teacher will give feedback</a:t>
            </a: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clicking 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2576F-99AB-4FC2-B774-04B975EE5C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2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will try to elicit the answer from the</a:t>
            </a: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SS.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they fail ,Teacher will give feedback</a:t>
            </a: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clicking 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2576F-99AB-4FC2-B774-04B975EE5C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9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will try to elicit the answer from the</a:t>
            </a: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SS.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they fail ,Teacher will give feedback</a:t>
            </a: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clicking 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2576F-99AB-4FC2-B774-04B975EE5C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7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will try to elicit the answer from the</a:t>
            </a: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SS.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they fail ,Teacher will give feedback</a:t>
            </a: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clicking 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2576F-99AB-4FC2-B774-04B975EE5C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3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6944C-1725-4599-A667-2B2C9F51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CDD8D-806C-44DE-B9D1-F6E8020D6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04735-D908-4D8C-B42C-B237CD22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69C8-3134-4B59-9A89-4A4CE9F4B06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0A31-0198-4D40-B84F-98FE5A01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FCD77-0FCE-4DFC-B344-26A83207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FF2F-74B0-4A04-BFFC-66AE3710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9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A455-815D-4D41-9B2F-B7C7F1FF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4281E-1B93-4A31-B9EB-D1A240D74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44192-62A9-4F13-AABF-D3FC7A9D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69C8-3134-4B59-9A89-4A4CE9F4B06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7B93A-0980-4B35-A973-E69B938A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41554-2DEA-4B62-9401-40C9AC45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FF2F-74B0-4A04-BFFC-66AE3710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9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290F41-7BCC-4E5A-92F0-A392553C7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87F83-2E9F-4F38-A97C-6910F26BA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77228-C8A8-473C-9DFE-E652DD6C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69C8-3134-4B59-9A89-4A4CE9F4B06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1B7D1-6FF8-42F0-8D2C-3BB098FA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D6A2D-8492-4563-9950-E39DA5B7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FF2F-74B0-4A04-BFFC-66AE3710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BE03-B247-421B-8158-90E31B8C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53BB2-AE52-4A1C-96ED-0FFAE511F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40248-BC96-4770-92D9-A99C7482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69C8-3134-4B59-9A89-4A4CE9F4B06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0555-0F93-4796-8CF0-8138052C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ED8CE-877B-40A9-B732-EB178A17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FF2F-74B0-4A04-BFFC-66AE3710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1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71C8-C58C-44AE-9ECA-68B96394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31CC0-9F8B-47E7-ADE7-03CBDC30E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5CE3B-693C-4181-9736-64EDFD36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69C8-3134-4B59-9A89-4A4CE9F4B06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FB943-E757-4D95-9590-1312F8E4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D9DA2-41F1-407B-93F1-AC5B78A0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FF2F-74B0-4A04-BFFC-66AE3710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2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BAC0A-FC53-41B3-BD7D-A76D9034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8DF69-7EA9-437E-970C-F1F518D00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B1EF-4A18-4377-804B-EF371EBD7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C582C-ACE7-4AA1-A9B5-FA1AEF2A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69C8-3134-4B59-9A89-4A4CE9F4B06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5D351-EB76-4A42-A17D-71B51CD3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FBB0E-9C85-4120-A1E0-9E2FA53A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FF2F-74B0-4A04-BFFC-66AE3710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6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9377F-558E-467C-A410-9FDE806B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F1E33-B987-418E-B671-7DAF0A95E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C26D8-3834-4B18-934A-BE821CD14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F4894-2FA2-412F-AADA-5582AC832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CBC355-0CB3-47F3-880B-070D745C8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49DF20-164C-4398-80D1-02E9D9A6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69C8-3134-4B59-9A89-4A4CE9F4B06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871F1-C338-4BE2-B78A-C6E30A9F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715B97-8227-45DA-9B02-D74F8EAB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FF2F-74B0-4A04-BFFC-66AE3710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9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C341-B6B2-4449-B9A9-48E39CEE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509C7-1AE3-40C7-814A-5F24FC37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69C8-3134-4B59-9A89-4A4CE9F4B06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C21B0-70A2-4CFD-9D13-F8A8ACEF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3D2BB-BFB9-478F-93B1-4856CE33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FF2F-74B0-4A04-BFFC-66AE3710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4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B0215-87B1-4322-900E-C0FCBD71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69C8-3134-4B59-9A89-4A4CE9F4B06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628CD-EEF9-4A80-90DB-5E77A8E6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DF634-A6CA-4DAF-8904-821B8A99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FF2F-74B0-4A04-BFFC-66AE3710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0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1977A-1A72-406E-B430-37412E9E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5D458-3E76-4BE0-BB55-5C9364BD3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65E8-47DC-4899-8CF7-56A7F150A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7CAEF-79C6-44B0-8E1A-35A644AA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69C8-3134-4B59-9A89-4A4CE9F4B06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A2A93-CF06-4933-AF9A-D4F3EDD0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E0AA0-E18A-4B9A-B3A9-E6F54440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FF2F-74B0-4A04-BFFC-66AE3710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7E7E-D93B-4DF8-84C0-D0BF89F43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8E6AB-74D1-4281-9BDF-2B277D412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0209B-B6F4-46F7-9E59-3A1ED2C4E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CAA7D-12DB-4F64-B747-BBEC747E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69C8-3134-4B59-9A89-4A4CE9F4B06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53725-9864-4E6E-B32C-B58B28F2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711C-038B-415D-A500-4FE1A4E3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FF2F-74B0-4A04-BFFC-66AE3710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D6340-C037-410F-AD96-ABEAAF3A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37C9C-DCE1-4B17-8F2C-B1684C6EB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2536A-7082-4990-A41D-0AD0B06FF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69C8-3134-4B59-9A89-4A4CE9F4B06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1EE56-D0CB-4AB8-AB3D-D5BFC0427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269FD-CA96-4D09-B612-8F7E5DFED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5FF2F-74B0-4A04-BFFC-66AE3710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2E0C728-EB65-45DE-B2D7-93014B193C52}"/>
              </a:ext>
            </a:extLst>
          </p:cNvPr>
          <p:cNvSpPr/>
          <p:nvPr/>
        </p:nvSpPr>
        <p:spPr>
          <a:xfrm>
            <a:off x="2419109" y="1250066"/>
            <a:ext cx="7315200" cy="10880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for the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honourable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teachers</a:t>
            </a:r>
          </a:p>
        </p:txBody>
      </p:sp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A7AD26C6-C190-49B9-855E-B010693F47E1}"/>
              </a:ext>
            </a:extLst>
          </p:cNvPr>
          <p:cNvSpPr/>
          <p:nvPr/>
        </p:nvSpPr>
        <p:spPr>
          <a:xfrm>
            <a:off x="1516284" y="3507129"/>
            <a:ext cx="9144000" cy="2511706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subject teachers are requested to read the notes given below some of the slides.</a:t>
            </a:r>
          </a:p>
          <a:p>
            <a:pPr algn="ctr"/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note is given bellow the slide no. 5, 9, 10, 11, 12, 13.</a:t>
            </a:r>
          </a:p>
        </p:txBody>
      </p:sp>
    </p:spTree>
    <p:extLst>
      <p:ext uri="{BB962C8B-B14F-4D97-AF65-F5344CB8AC3E}">
        <p14:creationId xmlns:p14="http://schemas.microsoft.com/office/powerpoint/2010/main" val="367662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FB733B-DB71-4B05-B87B-C66097CC3A5B}"/>
              </a:ext>
            </a:extLst>
          </p:cNvPr>
          <p:cNvSpPr/>
          <p:nvPr/>
        </p:nvSpPr>
        <p:spPr>
          <a:xfrm>
            <a:off x="3352800" y="176981"/>
            <a:ext cx="5486399" cy="75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FD89F-A6DF-4587-8D68-C3641E68593F}"/>
              </a:ext>
            </a:extLst>
          </p:cNvPr>
          <p:cNvSpPr/>
          <p:nvPr/>
        </p:nvSpPr>
        <p:spPr>
          <a:xfrm>
            <a:off x="0" y="3317226"/>
            <a:ext cx="2315497" cy="75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58C354-9A9C-4F8A-9FBC-80E0608A7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11" y="1221795"/>
            <a:ext cx="6528616" cy="49430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31A31B-E2D9-4A2C-8FB7-CC94A34EEAAD}"/>
              </a:ext>
            </a:extLst>
          </p:cNvPr>
          <p:cNvSpPr/>
          <p:nvPr/>
        </p:nvSpPr>
        <p:spPr>
          <a:xfrm>
            <a:off x="9202994" y="3693310"/>
            <a:ext cx="2974257" cy="75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817A4-BB94-426D-831B-D2612AFDC85A}"/>
              </a:ext>
            </a:extLst>
          </p:cNvPr>
          <p:cNvSpPr txBox="1"/>
          <p:nvPr/>
        </p:nvSpPr>
        <p:spPr>
          <a:xfrm>
            <a:off x="2153263" y="6273225"/>
            <a:ext cx="7885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vow to work hard. </a:t>
            </a:r>
          </a:p>
        </p:txBody>
      </p:sp>
    </p:spTree>
    <p:extLst>
      <p:ext uri="{BB962C8B-B14F-4D97-AF65-F5344CB8AC3E}">
        <p14:creationId xmlns:p14="http://schemas.microsoft.com/office/powerpoint/2010/main" val="1362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24C4E3-87A3-44D8-A4A3-0D5CE17ED020}"/>
              </a:ext>
            </a:extLst>
          </p:cNvPr>
          <p:cNvSpPr/>
          <p:nvPr/>
        </p:nvSpPr>
        <p:spPr>
          <a:xfrm>
            <a:off x="3352800" y="176981"/>
            <a:ext cx="5486399" cy="75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Presentation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BB0879-94CC-4708-9E30-E2F8E9141ED0}"/>
              </a:ext>
            </a:extLst>
          </p:cNvPr>
          <p:cNvSpPr/>
          <p:nvPr/>
        </p:nvSpPr>
        <p:spPr>
          <a:xfrm>
            <a:off x="0" y="3317226"/>
            <a:ext cx="2315497" cy="75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Ill-fated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C7537-BC35-4B02-A5D2-7A0415E91BE5}"/>
              </a:ext>
            </a:extLst>
          </p:cNvPr>
          <p:cNvSpPr/>
          <p:nvPr/>
        </p:nvSpPr>
        <p:spPr>
          <a:xfrm>
            <a:off x="9107128" y="3693310"/>
            <a:ext cx="3070124" cy="75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Unlucky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931E8-FD29-4B46-985D-C90E375B2155}"/>
              </a:ext>
            </a:extLst>
          </p:cNvPr>
          <p:cNvSpPr txBox="1"/>
          <p:nvPr/>
        </p:nvSpPr>
        <p:spPr>
          <a:xfrm>
            <a:off x="1533830" y="6096244"/>
            <a:ext cx="7885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ill-fated.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07DB25-B8F8-4D1B-A621-898C957AB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89" y="1150374"/>
            <a:ext cx="6687624" cy="45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94A4F-CF9C-48ED-973D-540256428AEB}"/>
              </a:ext>
            </a:extLst>
          </p:cNvPr>
          <p:cNvSpPr/>
          <p:nvPr/>
        </p:nvSpPr>
        <p:spPr>
          <a:xfrm>
            <a:off x="3352800" y="176981"/>
            <a:ext cx="5486399" cy="75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Presentation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0B4553-D91F-4463-A554-4612483CC35E}"/>
              </a:ext>
            </a:extLst>
          </p:cNvPr>
          <p:cNvSpPr/>
          <p:nvPr/>
        </p:nvSpPr>
        <p:spPr>
          <a:xfrm>
            <a:off x="0" y="3317226"/>
            <a:ext cx="2315497" cy="75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Outward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4C463F-289C-4B12-8E17-2955F926A2D2}"/>
              </a:ext>
            </a:extLst>
          </p:cNvPr>
          <p:cNvSpPr/>
          <p:nvPr/>
        </p:nvSpPr>
        <p:spPr>
          <a:xfrm>
            <a:off x="9188246" y="3693310"/>
            <a:ext cx="2974257" cy="75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1E3AC-3594-49FE-BAEB-83D1C48323E0}"/>
              </a:ext>
            </a:extLst>
          </p:cNvPr>
          <p:cNvSpPr txBox="1"/>
          <p:nvPr/>
        </p:nvSpPr>
        <p:spPr>
          <a:xfrm>
            <a:off x="2153263" y="6273224"/>
            <a:ext cx="840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judge anything seeing its outward beauty.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D7680-3F3D-4BC7-A75A-E08DE2CB0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97" y="1089953"/>
            <a:ext cx="5363497" cy="502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0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1F96B5-D72F-4719-878B-A7A6B951ACCE}"/>
              </a:ext>
            </a:extLst>
          </p:cNvPr>
          <p:cNvSpPr/>
          <p:nvPr/>
        </p:nvSpPr>
        <p:spPr>
          <a:xfrm>
            <a:off x="3352800" y="176981"/>
            <a:ext cx="5486399" cy="75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Presentation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C24C2F-73C4-42A6-A266-03EF2E122064}"/>
              </a:ext>
            </a:extLst>
          </p:cNvPr>
          <p:cNvSpPr/>
          <p:nvPr/>
        </p:nvSpPr>
        <p:spPr>
          <a:xfrm>
            <a:off x="0" y="3317226"/>
            <a:ext cx="2315497" cy="75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Grudges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47FBC-9564-48E9-B379-D7871E481585}"/>
              </a:ext>
            </a:extLst>
          </p:cNvPr>
          <p:cNvSpPr/>
          <p:nvPr/>
        </p:nvSpPr>
        <p:spPr>
          <a:xfrm>
            <a:off x="9513817" y="3693310"/>
            <a:ext cx="2648686" cy="75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096EA-5DB2-40B4-A71C-29C166E87BC8}"/>
              </a:ext>
            </a:extLst>
          </p:cNvPr>
          <p:cNvSpPr txBox="1"/>
          <p:nvPr/>
        </p:nvSpPr>
        <p:spPr>
          <a:xfrm>
            <a:off x="1792822" y="6184733"/>
            <a:ext cx="840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she has no grudges against anyone.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E89AEE-DB48-489A-993F-2370FC7B5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72" y="1401097"/>
            <a:ext cx="6516283" cy="45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7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2F9314-0DCA-4FF8-A773-8726AE6965DC}"/>
              </a:ext>
            </a:extLst>
          </p:cNvPr>
          <p:cNvSpPr/>
          <p:nvPr/>
        </p:nvSpPr>
        <p:spPr>
          <a:xfrm>
            <a:off x="3345426" y="103239"/>
            <a:ext cx="5501148" cy="1002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1A537-6C26-4CD6-BF09-08BD1C03F353}"/>
              </a:ext>
            </a:extLst>
          </p:cNvPr>
          <p:cNvSpPr txBox="1"/>
          <p:nvPr/>
        </p:nvSpPr>
        <p:spPr>
          <a:xfrm>
            <a:off x="0" y="466049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understand by, “Her husband could destroy her outward beauty but not the beauty of her mind.?”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9A05D-AACA-4A03-B96B-5F8BE1F8CB28}"/>
              </a:ext>
            </a:extLst>
          </p:cNvPr>
          <p:cNvSpPr txBox="1"/>
          <p:nvPr/>
        </p:nvSpPr>
        <p:spPr>
          <a:xfrm>
            <a:off x="0" y="305966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Now, discuss both the terms in group-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“Outward beauty”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“Beauty of mind”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write the answer of the following question:</a:t>
            </a:r>
          </a:p>
        </p:txBody>
      </p:sp>
    </p:spTree>
    <p:extLst>
      <p:ext uri="{BB962C8B-B14F-4D97-AF65-F5344CB8AC3E}">
        <p14:creationId xmlns:p14="http://schemas.microsoft.com/office/powerpoint/2010/main" val="20327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5D68DC-0DD4-4FAA-ACF4-77E5AEAF78F8}"/>
              </a:ext>
            </a:extLst>
          </p:cNvPr>
          <p:cNvSpPr/>
          <p:nvPr/>
        </p:nvSpPr>
        <p:spPr>
          <a:xfrm>
            <a:off x="3809999" y="132735"/>
            <a:ext cx="4572001" cy="1238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2E233-ABC0-44E5-8C5F-B1985D96C85C}"/>
              </a:ext>
            </a:extLst>
          </p:cNvPr>
          <p:cNvSpPr txBox="1"/>
          <p:nvPr/>
        </p:nvSpPr>
        <p:spPr>
          <a:xfrm>
            <a:off x="334297" y="3707554"/>
            <a:ext cx="1185770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false? If false give the correct answer.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1.Shamima’s husband destroyed her.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2.Shamima promised to stand beside the helpless women.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3.She has some trainers to train the women of her organization.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4.Shamima wants to become a wealthy person to help others.</a:t>
            </a:r>
          </a:p>
        </p:txBody>
      </p:sp>
    </p:spTree>
    <p:extLst>
      <p:ext uri="{BB962C8B-B14F-4D97-AF65-F5344CB8AC3E}">
        <p14:creationId xmlns:p14="http://schemas.microsoft.com/office/powerpoint/2010/main" val="294589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97C707-0AF2-4335-8A2F-152AB3FB666A}"/>
              </a:ext>
            </a:extLst>
          </p:cNvPr>
          <p:cNvSpPr/>
          <p:nvPr/>
        </p:nvSpPr>
        <p:spPr>
          <a:xfrm>
            <a:off x="3819832" y="191729"/>
            <a:ext cx="4748981" cy="11946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task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C3025D-977E-48AA-AF52-12ACBFE6ADF2}"/>
              </a:ext>
            </a:extLst>
          </p:cNvPr>
          <p:cNvSpPr/>
          <p:nvPr/>
        </p:nvSpPr>
        <p:spPr>
          <a:xfrm>
            <a:off x="58992" y="4188542"/>
            <a:ext cx="12064181" cy="206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a person in your locality who has succeeded in the face of difficulties and write a paragraph on that successful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person.You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use the clues: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appreciate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781425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5F057F-C274-4BE4-99BB-B122CB0AA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F27CBE-1602-4CBF-B992-48F92DFA22BB}"/>
              </a:ext>
            </a:extLst>
          </p:cNvPr>
          <p:cNvSpPr/>
          <p:nvPr/>
        </p:nvSpPr>
        <p:spPr>
          <a:xfrm>
            <a:off x="5154431" y="5750004"/>
            <a:ext cx="700807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Thanks For The Day</a:t>
            </a:r>
          </a:p>
        </p:txBody>
      </p:sp>
    </p:spTree>
    <p:extLst>
      <p:ext uri="{BB962C8B-B14F-4D97-AF65-F5344CB8AC3E}">
        <p14:creationId xmlns:p14="http://schemas.microsoft.com/office/powerpoint/2010/main" val="3520315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F55BCB-6C3A-4E04-97C2-9B23C29DDED5}"/>
              </a:ext>
            </a:extLst>
          </p:cNvPr>
          <p:cNvSpPr txBox="1"/>
          <p:nvPr/>
        </p:nvSpPr>
        <p:spPr>
          <a:xfrm>
            <a:off x="5368413" y="3429000"/>
            <a:ext cx="6823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ENGLISH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06679-0356-4F30-B34F-5E5E6543F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3" y="339213"/>
            <a:ext cx="4762714" cy="576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7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4F51D-5BC1-4AFF-9679-CE4BDDB10830}"/>
              </a:ext>
            </a:extLst>
          </p:cNvPr>
          <p:cNvSpPr txBox="1"/>
          <p:nvPr/>
        </p:nvSpPr>
        <p:spPr>
          <a:xfrm>
            <a:off x="1592826" y="117987"/>
            <a:ext cx="641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and presented by: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E331C-CB18-4534-8000-68C367FAA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1548581"/>
            <a:ext cx="4071468" cy="4100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2067CF-1D5E-490A-86E5-8420EA6014B2}"/>
              </a:ext>
            </a:extLst>
          </p:cNvPr>
          <p:cNvSpPr txBox="1"/>
          <p:nvPr/>
        </p:nvSpPr>
        <p:spPr>
          <a:xfrm>
            <a:off x="5515899" y="3023602"/>
            <a:ext cx="65581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Suronjit Dey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 (English)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Jamal Khan Kusum Kumari City Corp. Girls’ High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School,Chittagong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Cell:01811110648;01991954085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Email:deysuronjit08@gmail.com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4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F4AC61-752A-455E-8974-3A1473B2865E}"/>
              </a:ext>
            </a:extLst>
          </p:cNvPr>
          <p:cNvSpPr/>
          <p:nvPr/>
        </p:nvSpPr>
        <p:spPr>
          <a:xfrm>
            <a:off x="6749847" y="3782963"/>
            <a:ext cx="4173794" cy="2322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First Paper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Class:8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Time:45 Minutes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9BF23-B12F-4600-8E26-B93788AD4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03" t="16973" r="40363" b="6216"/>
          <a:stretch/>
        </p:blipFill>
        <p:spPr>
          <a:xfrm>
            <a:off x="158266" y="90316"/>
            <a:ext cx="5283889" cy="66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7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CCDCB-82C7-41F4-909B-F6D7DFC34797}"/>
              </a:ext>
            </a:extLst>
          </p:cNvPr>
          <p:cNvSpPr txBox="1"/>
          <p:nvPr/>
        </p:nvSpPr>
        <p:spPr>
          <a:xfrm>
            <a:off x="235974" y="178061"/>
            <a:ext cx="412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1AB06-C9D9-4DB5-A282-5841FACAC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1" t="28376" r="43750" b="26871"/>
          <a:stretch/>
        </p:blipFill>
        <p:spPr>
          <a:xfrm flipH="1">
            <a:off x="5678130" y="163830"/>
            <a:ext cx="6469626" cy="5809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D885-649D-4478-A963-4869DD9C3ACE}"/>
              </a:ext>
            </a:extLst>
          </p:cNvPr>
          <p:cNvSpPr txBox="1"/>
          <p:nvPr/>
        </p:nvSpPr>
        <p:spPr>
          <a:xfrm>
            <a:off x="1637071" y="5241992"/>
            <a:ext cx="7093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two customers in her 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6CD8A-5CC9-4E55-89B5-68DA7F38FF53}"/>
              </a:ext>
            </a:extLst>
          </p:cNvPr>
          <p:cNvSpPr txBox="1"/>
          <p:nvPr/>
        </p:nvSpPr>
        <p:spPr>
          <a:xfrm>
            <a:off x="1592824" y="5783442"/>
            <a:ext cx="713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looks very happy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4DED1-DD69-4351-9A81-F7A06BC60CA1}"/>
              </a:ext>
            </a:extLst>
          </p:cNvPr>
          <p:cNvSpPr txBox="1"/>
          <p:nvPr/>
        </p:nvSpPr>
        <p:spPr>
          <a:xfrm>
            <a:off x="235974" y="6219100"/>
            <a:ext cx="11098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spite of spending a miserable married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life,she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ever beautiful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7EB1E-D089-4D67-8ED0-102A8B50A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15" y="2492443"/>
            <a:ext cx="973393" cy="5909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466AD5-16AA-4DC7-A78F-9ACF0842D5B4}"/>
              </a:ext>
            </a:extLst>
          </p:cNvPr>
          <p:cNvSpPr txBox="1"/>
          <p:nvPr/>
        </p:nvSpPr>
        <p:spPr>
          <a:xfrm>
            <a:off x="700554" y="2436843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A32517-1243-4912-93AB-6FE81E7F1C65}"/>
              </a:ext>
            </a:extLst>
          </p:cNvPr>
          <p:cNvSpPr txBox="1"/>
          <p:nvPr/>
        </p:nvSpPr>
        <p:spPr>
          <a:xfrm>
            <a:off x="722675" y="2972802"/>
            <a:ext cx="3554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she look?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68786D-062B-418A-A51C-26CF2880CD58}"/>
              </a:ext>
            </a:extLst>
          </p:cNvPr>
          <p:cNvSpPr txBox="1"/>
          <p:nvPr/>
        </p:nvSpPr>
        <p:spPr>
          <a:xfrm>
            <a:off x="693179" y="3563377"/>
            <a:ext cx="9792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opinion about her present condition?</a:t>
            </a:r>
          </a:p>
          <a:p>
            <a:endParaRPr lang="en-US" sz="3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528535-5A96-4C40-AC6F-DACB4530D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15" y="3026610"/>
            <a:ext cx="973393" cy="5909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2E612A-81A5-4F8D-8AC0-8858138A5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88" y="3562569"/>
            <a:ext cx="973393" cy="62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3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11" grpId="0"/>
      <p:bldP spid="11" grpId="1"/>
      <p:bldP spid="12" grpId="0"/>
      <p:bldP spid="12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D59BC3-BD27-4321-90E2-BA820DCEAEAD}"/>
              </a:ext>
            </a:extLst>
          </p:cNvPr>
          <p:cNvSpPr txBox="1"/>
          <p:nvPr/>
        </p:nvSpPr>
        <p:spPr>
          <a:xfrm>
            <a:off x="1356852" y="294968"/>
            <a:ext cx="6681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Lesson……..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8CAFE0-5DF1-4943-87B7-CA8779521591}"/>
              </a:ext>
            </a:extLst>
          </p:cNvPr>
          <p:cNvSpPr/>
          <p:nvPr/>
        </p:nvSpPr>
        <p:spPr>
          <a:xfrm>
            <a:off x="5117690" y="2566219"/>
            <a:ext cx="6076336" cy="21385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 Beautiful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Unit:05; Lesson:03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1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C0A790-FCA2-4EC1-96B0-8AAAABA0A7F3}"/>
              </a:ext>
            </a:extLst>
          </p:cNvPr>
          <p:cNvSpPr/>
          <p:nvPr/>
        </p:nvSpPr>
        <p:spPr>
          <a:xfrm>
            <a:off x="2875935" y="73739"/>
            <a:ext cx="6430297" cy="13126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A5782-8C7E-46A4-A024-1B8477B3829D}"/>
              </a:ext>
            </a:extLst>
          </p:cNvPr>
          <p:cNvSpPr txBox="1"/>
          <p:nvPr/>
        </p:nvSpPr>
        <p:spPr>
          <a:xfrm>
            <a:off x="235974" y="2844225"/>
            <a:ext cx="1172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lesson, learners will be able to….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BA572-1BF7-40D2-9EA8-D3802A3110AE}"/>
              </a:ext>
            </a:extLst>
          </p:cNvPr>
          <p:cNvSpPr txBox="1"/>
          <p:nvPr/>
        </p:nvSpPr>
        <p:spPr>
          <a:xfrm>
            <a:off x="471948" y="4058296"/>
            <a:ext cx="112530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 meaning from context.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about picture.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 through silent reading.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74D8DE-BB81-4CF1-9F78-389B8AB0ACE5}"/>
              </a:ext>
            </a:extLst>
          </p:cNvPr>
          <p:cNvSpPr txBox="1"/>
          <p:nvPr/>
        </p:nvSpPr>
        <p:spPr>
          <a:xfrm>
            <a:off x="0" y="45488"/>
            <a:ext cx="12133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talk about it with your partner. You may use the following questions: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DD806-83DA-4A8A-ABA2-D190B8633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4" t="41286" r="44717" b="27301"/>
          <a:stretch/>
        </p:blipFill>
        <p:spPr>
          <a:xfrm>
            <a:off x="1873046" y="1122705"/>
            <a:ext cx="6651522" cy="4737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FCCD00-0376-4C75-B48F-6CC75C2D6831}"/>
              </a:ext>
            </a:extLst>
          </p:cNvPr>
          <p:cNvSpPr txBox="1"/>
          <p:nvPr/>
        </p:nvSpPr>
        <p:spPr>
          <a:xfrm>
            <a:off x="213851" y="5749346"/>
            <a:ext cx="9630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1.Who did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 with?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2.What is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Shamima’s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 dream?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39379B-308D-427E-B0CC-068A401F7502}"/>
              </a:ext>
            </a:extLst>
          </p:cNvPr>
          <p:cNvSpPr/>
          <p:nvPr/>
        </p:nvSpPr>
        <p:spPr>
          <a:xfrm>
            <a:off x="8686800" y="1385652"/>
            <a:ext cx="3446206" cy="7694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2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D2ADD2-E099-4265-8CF9-CE0795399D67}"/>
              </a:ext>
            </a:extLst>
          </p:cNvPr>
          <p:cNvSpPr txBox="1"/>
          <p:nvPr/>
        </p:nvSpPr>
        <p:spPr>
          <a:xfrm>
            <a:off x="176980" y="44246"/>
            <a:ext cx="9733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Open at page no.49 and read the text silently: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746CE-4C01-4869-BA67-A4DB308C6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7097" t="33780" r="41210" b="32895"/>
          <a:stretch/>
        </p:blipFill>
        <p:spPr>
          <a:xfrm>
            <a:off x="944284" y="766916"/>
            <a:ext cx="10303431" cy="60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8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611</Words>
  <Application>Microsoft Office PowerPoint</Application>
  <PresentationFormat>Widescreen</PresentationFormat>
  <Paragraphs>79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Suronjit</dc:creator>
  <cp:lastModifiedBy>Suronjit</cp:lastModifiedBy>
  <cp:revision>39</cp:revision>
  <dcterms:created xsi:type="dcterms:W3CDTF">2018-08-11T06:34:39Z</dcterms:created>
  <dcterms:modified xsi:type="dcterms:W3CDTF">2018-08-21T06:01:30Z</dcterms:modified>
</cp:coreProperties>
</file>